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2" r:id="rId8"/>
    <p:sldId id="263" r:id="rId9"/>
    <p:sldId id="266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DDDB9-80B8-4508-A093-255A7DC187A1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14291-5986-4444-877E-380C9D05D87B}" type="slidenum">
              <a:rPr lang="en-NZ" smtClean="0"/>
              <a:t>‹#›</a:t>
            </a:fld>
            <a:endParaRPr lang="en-NZ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DDDB9-80B8-4508-A093-255A7DC187A1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14291-5986-4444-877E-380C9D05D87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DDDB9-80B8-4508-A093-255A7DC187A1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14291-5986-4444-877E-380C9D05D87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DDDB9-80B8-4508-A093-255A7DC187A1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14291-5986-4444-877E-380C9D05D87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DDDB9-80B8-4508-A093-255A7DC187A1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9F14291-5986-4444-877E-380C9D05D87B}" type="slidenum">
              <a:rPr lang="en-NZ" smtClean="0"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DDDB9-80B8-4508-A093-255A7DC187A1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14291-5986-4444-877E-380C9D05D87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DDDB9-80B8-4508-A093-255A7DC187A1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14291-5986-4444-877E-380C9D05D87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DDDB9-80B8-4508-A093-255A7DC187A1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14291-5986-4444-877E-380C9D05D87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DDDB9-80B8-4508-A093-255A7DC187A1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14291-5986-4444-877E-380C9D05D87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DDDB9-80B8-4508-A093-255A7DC187A1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14291-5986-4444-877E-380C9D05D87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DDDB9-80B8-4508-A093-255A7DC187A1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14291-5986-4444-877E-380C9D05D87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C7DDDB9-80B8-4508-A093-255A7DC187A1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9F14291-5986-4444-877E-380C9D05D87B}" type="slidenum">
              <a:rPr lang="en-NZ" smtClean="0"/>
              <a:t>‹#›</a:t>
            </a:fld>
            <a:endParaRPr lang="en-N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5733256"/>
            <a:ext cx="8229600" cy="4525963"/>
          </a:xfrm>
        </p:spPr>
        <p:txBody>
          <a:bodyPr>
            <a:normAutofit/>
          </a:bodyPr>
          <a:lstStyle/>
          <a:p>
            <a:r>
              <a:rPr lang="en-NZ" sz="6000" dirty="0"/>
              <a:t> </a:t>
            </a:r>
            <a:r>
              <a:rPr lang="en-NZ" sz="6000" dirty="0" smtClean="0"/>
              <a:t>By Colin</a:t>
            </a:r>
            <a:endParaRPr lang="en-NZ" sz="6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44624"/>
            <a:ext cx="2913532" cy="287485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12976"/>
            <a:ext cx="9144000" cy="868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848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04"/>
    </mc:Choice>
    <mc:Fallback xmlns="">
      <p:transition spd="slow" advTm="2904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Look at what happens when you smoke</a:t>
            </a:r>
            <a:endParaRPr lang="en-NZ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8550" y="2730500"/>
            <a:ext cx="1866900" cy="24479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4277890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9"/>
    </mc:Choice>
    <mc:Fallback xmlns="">
      <p:transition spd="slow" advTm="99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6732"/>
            <a:ext cx="9144000" cy="1470025"/>
          </a:xfrm>
        </p:spPr>
        <p:txBody>
          <a:bodyPr/>
          <a:lstStyle/>
          <a:p>
            <a:r>
              <a:rPr lang="en-NZ" b="1" dirty="0" smtClean="0"/>
              <a:t>Why Is Smoking Bad for Your Lungs?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1772816"/>
            <a:ext cx="6400800" cy="1752600"/>
          </a:xfrm>
        </p:spPr>
        <p:txBody>
          <a:bodyPr>
            <a:normAutofit lnSpcReduction="10000"/>
          </a:bodyPr>
          <a:lstStyle/>
          <a:p>
            <a:r>
              <a:rPr lang="en-NZ" dirty="0" smtClean="0"/>
              <a:t>Smoking is bad for your lungs because it can kill you.</a:t>
            </a:r>
            <a:r>
              <a:rPr lang="en-NZ" sz="12800" dirty="0">
                <a:solidFill>
                  <a:schemeClr val="tx1"/>
                </a:solidFill>
              </a:rPr>
              <a:t/>
            </a:r>
            <a:br>
              <a:rPr lang="en-NZ" sz="12800" dirty="0">
                <a:solidFill>
                  <a:schemeClr val="tx1"/>
                </a:solidFill>
              </a:rPr>
            </a:br>
            <a:r>
              <a:rPr lang="en-NZ" dirty="0"/>
              <a:t/>
            </a:r>
            <a:br>
              <a:rPr lang="en-NZ" dirty="0"/>
            </a:br>
            <a:endParaRPr lang="en-N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97152"/>
            <a:ext cx="2747797" cy="2060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6264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19"/>
    </mc:Choice>
    <mc:Fallback xmlns="">
      <p:transition spd="slow" advTm="2419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/>
          </a:bodyPr>
          <a:lstStyle/>
          <a:p>
            <a:r>
              <a:rPr lang="en-NZ" dirty="0" smtClean="0"/>
              <a:t>How many years doe’s smoking take off your life.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>
                <a:effectLst/>
              </a:rPr>
              <a:t>Six years a YEAR</a:t>
            </a:r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48" y="3266601"/>
            <a:ext cx="5124015" cy="359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723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1"/>
    </mc:Choice>
    <mc:Fallback xmlns="">
      <p:transition spd="slow" advTm="26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b="1" dirty="0" smtClean="0">
                <a:effectLst/>
              </a:rPr>
              <a:t>How many people die from smoking every year?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400’000</a:t>
            </a:r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8976" y="4217682"/>
            <a:ext cx="4107160" cy="264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520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8"/>
    </mc:Choice>
    <mc:Fallback xmlns="">
      <p:transition spd="slow" advTm="168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b="1" dirty="0" smtClean="0"/>
              <a:t>How many brands of cigarettes are there in the world?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57281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NZ" sz="4800" dirty="0" smtClean="0"/>
              <a:t>200</a:t>
            </a:r>
          </a:p>
          <a:p>
            <a:endParaRPr lang="en-NZ" dirty="0"/>
          </a:p>
          <a:p>
            <a:endParaRPr lang="en-NZ" dirty="0" smtClean="0"/>
          </a:p>
          <a:p>
            <a:endParaRPr lang="en-NZ" dirty="0"/>
          </a:p>
          <a:p>
            <a:endParaRPr lang="en-NZ" dirty="0" smtClean="0"/>
          </a:p>
          <a:p>
            <a:endParaRPr lang="en-NZ" dirty="0"/>
          </a:p>
          <a:p>
            <a:endParaRPr lang="en-NZ" dirty="0" smtClean="0"/>
          </a:p>
          <a:p>
            <a:r>
              <a:rPr lang="en-NZ" sz="4800" dirty="0" smtClean="0"/>
              <a:t>NO SMOKING</a:t>
            </a:r>
            <a:endParaRPr lang="en-NZ" sz="4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2992" y="3356992"/>
            <a:ext cx="3501008" cy="3501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476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1"/>
    </mc:Choice>
    <mc:Fallback xmlns="">
      <p:transition spd="slow" advTm="221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NZ" b="1" dirty="0" smtClean="0">
                <a:effectLst/>
              </a:rPr>
              <a:t>Why do people start smoking?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en-NZ" sz="4600" dirty="0" smtClean="0"/>
              <a:t>People start smoking to act </a:t>
            </a:r>
            <a:endParaRPr lang="en-NZ" sz="4600" dirty="0"/>
          </a:p>
          <a:p>
            <a:pPr marL="137160" indent="0">
              <a:buNone/>
            </a:pPr>
            <a:r>
              <a:rPr lang="en-NZ" sz="4600" dirty="0" smtClean="0"/>
              <a:t>cool.</a:t>
            </a:r>
            <a:r>
              <a:rPr lang="en-NZ" sz="4600" dirty="0" smtClean="0">
                <a:effectLst/>
              </a:rPr>
              <a:t> </a:t>
            </a:r>
            <a:endParaRPr lang="en-NZ" sz="4600" dirty="0"/>
          </a:p>
        </p:txBody>
      </p:sp>
    </p:spTree>
    <p:extLst>
      <p:ext uri="{BB962C8B-B14F-4D97-AF65-F5344CB8AC3E}">
        <p14:creationId xmlns:p14="http://schemas.microsoft.com/office/powerpoint/2010/main" val="930623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1"/>
    </mc:Choice>
    <mc:Fallback xmlns="">
      <p:transition spd="slow" advTm="161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NZ" b="1" dirty="0" smtClean="0"/>
              <a:t>Why Do We Smoke Cigarettes?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988840"/>
            <a:ext cx="8229600" cy="4709160"/>
          </a:xfrm>
        </p:spPr>
        <p:txBody>
          <a:bodyPr>
            <a:noAutofit/>
          </a:bodyPr>
          <a:lstStyle/>
          <a:p>
            <a:r>
              <a:rPr lang="en-NZ" sz="4000" dirty="0" smtClean="0"/>
              <a:t>To act cool.</a:t>
            </a:r>
            <a:endParaRPr lang="en-NZ" sz="4000" dirty="0"/>
          </a:p>
        </p:txBody>
      </p:sp>
    </p:spTree>
    <p:extLst>
      <p:ext uri="{BB962C8B-B14F-4D97-AF65-F5344CB8AC3E}">
        <p14:creationId xmlns:p14="http://schemas.microsoft.com/office/powerpoint/2010/main" val="4158694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1"/>
    </mc:Choice>
    <mc:Fallback xmlns="">
      <p:transition spd="slow" advTm="61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b="1" dirty="0" smtClean="0"/>
              <a:t>What happens to you when you smoke cigarettes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sz="4000" dirty="0" smtClean="0"/>
              <a:t>You get yellow teeth and die. </a:t>
            </a:r>
            <a:endParaRPr lang="en-NZ" sz="4000" dirty="0"/>
          </a:p>
        </p:txBody>
      </p:sp>
    </p:spTree>
    <p:extLst>
      <p:ext uri="{BB962C8B-B14F-4D97-AF65-F5344CB8AC3E}">
        <p14:creationId xmlns:p14="http://schemas.microsoft.com/office/powerpoint/2010/main" val="3266311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"/>
    </mc:Choice>
    <mc:Fallback xmlns="">
      <p:transition spd="slow" advTm="47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Why do people smoke every day?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en-NZ" dirty="0" smtClean="0"/>
              <a:t>Because </a:t>
            </a:r>
            <a:r>
              <a:rPr lang="en-NZ" smtClean="0"/>
              <a:t>they love it.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91851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130</TotalTime>
  <Words>118</Words>
  <Application>Microsoft Office PowerPoint</Application>
  <PresentationFormat>On-screen Show (4:3)</PresentationFormat>
  <Paragraphs>26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Apex</vt:lpstr>
      <vt:lpstr>PowerPoint Presentation</vt:lpstr>
      <vt:lpstr>Why Is Smoking Bad for Your Lungs?</vt:lpstr>
      <vt:lpstr>How many years doe’s smoking take off your life.</vt:lpstr>
      <vt:lpstr>How many people die from smoking every year?</vt:lpstr>
      <vt:lpstr>How many brands of cigarettes are there in the world?</vt:lpstr>
      <vt:lpstr>Why do people start smoking?</vt:lpstr>
      <vt:lpstr>Why Do We Smoke Cigarettes?</vt:lpstr>
      <vt:lpstr>What happens to you when you smoke cigarettes</vt:lpstr>
      <vt:lpstr>Why do people smoke every day?</vt:lpstr>
      <vt:lpstr>Look at what happens when you smoke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 Is Smoking Bad for Your Lungs?</dc:title>
  <dc:creator>PNSE32</dc:creator>
  <cp:lastModifiedBy>PNS E34</cp:lastModifiedBy>
  <cp:revision>11</cp:revision>
  <dcterms:created xsi:type="dcterms:W3CDTF">2013-07-02T22:07:42Z</dcterms:created>
  <dcterms:modified xsi:type="dcterms:W3CDTF">2013-07-07T22:36:20Z</dcterms:modified>
</cp:coreProperties>
</file>